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8" r:id="rId2"/>
    <p:sldId id="264" r:id="rId3"/>
    <p:sldId id="268" r:id="rId4"/>
    <p:sldId id="269" r:id="rId5"/>
    <p:sldId id="270" r:id="rId6"/>
    <p:sldId id="271" r:id="rId7"/>
    <p:sldId id="267" r:id="rId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Twinkl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8AC0"/>
    <a:srgbClr val="F1C656"/>
    <a:srgbClr val="009F90"/>
    <a:srgbClr val="6FC9C7"/>
    <a:srgbClr val="18A0DB"/>
    <a:srgbClr val="DE1E5A"/>
    <a:srgbClr val="BC0105"/>
    <a:srgbClr val="4DB1E3"/>
    <a:srgbClr val="80C1EB"/>
    <a:srgbClr val="ACD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242" y="114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21/10/2021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21/10/2021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1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755649" y="5305427"/>
            <a:ext cx="6861475" cy="735578"/>
          </a:xfrm>
          <a:prstGeom prst="roundRect">
            <a:avLst/>
          </a:prstGeom>
          <a:solidFill>
            <a:srgbClr val="AD8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684000" rtlCol="0" anchor="ctr"/>
          <a:lstStyle/>
          <a:p>
            <a:r>
              <a:rPr lang="en-GB" dirty="0">
                <a:solidFill>
                  <a:sysClr val="windowText" lastClr="000000"/>
                </a:solidFill>
              </a:rPr>
              <a:t>Sometimes I touch my friend’s belongings. This might make them sad.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55650" y="4149305"/>
            <a:ext cx="4673839" cy="740019"/>
          </a:xfrm>
          <a:prstGeom prst="roundRect">
            <a:avLst/>
          </a:prstGeom>
          <a:solidFill>
            <a:srgbClr val="AD8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720000" rtlCol="0" anchor="ctr"/>
          <a:lstStyle/>
          <a:p>
            <a:r>
              <a:rPr lang="en-GB" dirty="0">
                <a:solidFill>
                  <a:sysClr val="windowText" lastClr="000000"/>
                </a:solidFill>
              </a:rPr>
              <a:t>What kind of belongings do you bring to school?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30127" y="2504836"/>
            <a:ext cx="4558223" cy="541847"/>
          </a:xfrm>
          <a:prstGeom prst="roundRect">
            <a:avLst/>
          </a:prstGeom>
          <a:solidFill>
            <a:srgbClr val="AD8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/>
          <a:lstStyle/>
          <a:p>
            <a:r>
              <a:rPr lang="en-GB" dirty="0">
                <a:solidFill>
                  <a:sysClr val="windowText" lastClr="000000"/>
                </a:solidFill>
              </a:rPr>
              <a:t>I take my belongings into school.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63307" y="1604273"/>
            <a:ext cx="6525044" cy="534659"/>
          </a:xfrm>
          <a:prstGeom prst="roundRect">
            <a:avLst/>
          </a:prstGeom>
          <a:solidFill>
            <a:srgbClr val="AD8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rtlCol="0" anchor="ctr"/>
          <a:lstStyle/>
          <a:p>
            <a:r>
              <a:rPr lang="en-GB" dirty="0">
                <a:solidFill>
                  <a:sysClr val="windowText" lastClr="000000"/>
                </a:solidFill>
              </a:rPr>
              <a:t>Belongings are items that belong to someone.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n-lt"/>
              </a:rPr>
              <a:t>Touching My Belongings</a:t>
            </a:r>
          </a:p>
        </p:txBody>
      </p:sp>
      <p:sp>
        <p:nvSpPr>
          <p:cNvPr id="2" name="Oval 1"/>
          <p:cNvSpPr/>
          <p:nvPr/>
        </p:nvSpPr>
        <p:spPr>
          <a:xfrm>
            <a:off x="2775389" y="2374604"/>
            <a:ext cx="1573482" cy="15734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D8A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55650" y="1473201"/>
            <a:ext cx="1573482" cy="15734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D8A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795128" y="3496273"/>
            <a:ext cx="1573482" cy="15734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D8A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814868" y="4513231"/>
            <a:ext cx="1573482" cy="15734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AD8A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7" y="1739346"/>
            <a:ext cx="1124908" cy="1034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93" y="2504836"/>
            <a:ext cx="416274" cy="1309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45" y="3752580"/>
            <a:ext cx="1190448" cy="1110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7" y="4652350"/>
            <a:ext cx="480144" cy="12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2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n-lt"/>
              </a:rPr>
              <a:t>What Should I Do?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876419" y="1473200"/>
            <a:ext cx="3505799" cy="3505799"/>
          </a:xfrm>
          <a:prstGeom prst="ellipse">
            <a:avLst/>
          </a:prstGeom>
          <a:solidFill>
            <a:schemeClr val="bg1"/>
          </a:solidFill>
          <a:ln w="28575">
            <a:solidFill>
              <a:srgbClr val="AD8A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hlinkClick r:id="rId3" action="ppaction://hlinksldjump"/>
          </p:cNvPr>
          <p:cNvSpPr/>
          <p:nvPr/>
        </p:nvSpPr>
        <p:spPr>
          <a:xfrm>
            <a:off x="4763906" y="1473200"/>
            <a:ext cx="3505799" cy="3505799"/>
          </a:xfrm>
          <a:prstGeom prst="ellipse">
            <a:avLst/>
          </a:prstGeom>
          <a:solidFill>
            <a:schemeClr val="bg1"/>
          </a:solidFill>
          <a:ln w="28575">
            <a:solidFill>
              <a:srgbClr val="AD8A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165403" y="5141343"/>
            <a:ext cx="292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 will only touch</a:t>
            </a:r>
          </a:p>
          <a:p>
            <a:pPr algn="ctr"/>
            <a:r>
              <a:rPr lang="en-GB" dirty="0"/>
              <a:t>my belongings.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86114" y="5141343"/>
            <a:ext cx="346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 will touch or grab all of the things that belong to my friend.</a:t>
            </a:r>
          </a:p>
        </p:txBody>
      </p:sp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57" y="1880558"/>
            <a:ext cx="1948885" cy="2205553"/>
          </a:xfrm>
          <a:prstGeom prst="rect">
            <a:avLst/>
          </a:prstGeom>
        </p:spPr>
      </p:pic>
      <p:pic>
        <p:nvPicPr>
          <p:cNvPr id="8" name="Picture 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73" y="2502619"/>
            <a:ext cx="487402" cy="1496645"/>
          </a:xfrm>
          <a:prstGeom prst="rect">
            <a:avLst/>
          </a:prstGeom>
        </p:spPr>
      </p:pic>
      <p:pic>
        <p:nvPicPr>
          <p:cNvPr id="7" name="Picture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092" y="3600579"/>
            <a:ext cx="1723130" cy="971063"/>
          </a:xfrm>
          <a:prstGeom prst="rect">
            <a:avLst/>
          </a:prstGeom>
        </p:spPr>
      </p:pic>
      <p:pic>
        <p:nvPicPr>
          <p:cNvPr id="10" name="Picture 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605" y="2266416"/>
            <a:ext cx="2721148" cy="19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n-lt"/>
              </a:rPr>
              <a:t>Well Done! Great Choice!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650" y="1473201"/>
            <a:ext cx="7632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can remember to only touch my own belongings.</a:t>
            </a:r>
          </a:p>
          <a:p>
            <a:r>
              <a:rPr lang="en-GB" dirty="0"/>
              <a:t>I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put my hands on my knees;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cross my arms;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think about how touching</a:t>
            </a:r>
          </a:p>
          <a:p>
            <a:r>
              <a:rPr lang="en-GB" dirty="0"/>
              <a:t>    my friend’s things might</a:t>
            </a:r>
          </a:p>
          <a:p>
            <a:r>
              <a:rPr lang="en-GB" dirty="0"/>
              <a:t>    upset them;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stay away from my</a:t>
            </a:r>
          </a:p>
          <a:p>
            <a:r>
              <a:rPr lang="en-GB" dirty="0"/>
              <a:t>    friend’s belongings.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My teacher can help me</a:t>
            </a:r>
          </a:p>
          <a:p>
            <a:r>
              <a:rPr lang="en-GB" dirty="0"/>
              <a:t>with this.</a:t>
            </a:r>
          </a:p>
          <a:p>
            <a:endParaRPr lang="en-GB" dirty="0"/>
          </a:p>
          <a:p>
            <a:r>
              <a:rPr lang="en-GB" dirty="0"/>
              <a:t>This will make my friends</a:t>
            </a:r>
          </a:p>
          <a:p>
            <a:r>
              <a:rPr lang="en-GB" dirty="0"/>
              <a:t>and teachers happy.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17" y="2333400"/>
            <a:ext cx="4627233" cy="37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1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478894"/>
            <a:ext cx="8220075" cy="2007713"/>
          </a:xfrm>
        </p:spPr>
        <p:txBody>
          <a:bodyPr/>
          <a:lstStyle/>
          <a:p>
            <a:pPr algn="ctr"/>
            <a:r>
              <a:rPr lang="en-GB" sz="3600" dirty="0">
                <a:latin typeface="+mn-lt"/>
              </a:rPr>
              <a:t>Hmmm... Let’s Think About</a:t>
            </a:r>
            <a:br>
              <a:rPr lang="en-GB" sz="3600" dirty="0">
                <a:latin typeface="+mn-lt"/>
              </a:rPr>
            </a:br>
            <a:r>
              <a:rPr lang="en-GB" sz="3600" dirty="0">
                <a:latin typeface="+mn-lt"/>
              </a:rPr>
              <a:t>What Happens If We Touch Other People’s Belongings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650" y="2486607"/>
            <a:ext cx="7632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we touch other people’s</a:t>
            </a:r>
          </a:p>
          <a:p>
            <a:r>
              <a:rPr lang="en-GB" dirty="0"/>
              <a:t>belongings, we can annoy and</a:t>
            </a:r>
          </a:p>
          <a:p>
            <a:r>
              <a:rPr lang="en-GB" dirty="0"/>
              <a:t>upset them. This might make our</a:t>
            </a:r>
          </a:p>
          <a:p>
            <a:r>
              <a:rPr lang="en-GB" dirty="0"/>
              <a:t>teachers or friends feel sad.</a:t>
            </a:r>
          </a:p>
          <a:p>
            <a:endParaRPr lang="en-GB" dirty="0"/>
          </a:p>
          <a:p>
            <a:r>
              <a:rPr lang="en-GB" dirty="0"/>
              <a:t>We might get into trouble.</a:t>
            </a:r>
          </a:p>
          <a:p>
            <a:endParaRPr lang="en-GB" dirty="0"/>
          </a:p>
          <a:p>
            <a:r>
              <a:rPr lang="en-GB" dirty="0"/>
              <a:t>How would you feel if your friend</a:t>
            </a:r>
          </a:p>
          <a:p>
            <a:r>
              <a:rPr lang="en-GB" dirty="0"/>
              <a:t>touched your things and you did</a:t>
            </a:r>
          </a:p>
          <a:p>
            <a:r>
              <a:rPr lang="en-GB" dirty="0"/>
              <a:t>not like it?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70" y="2337664"/>
            <a:ext cx="4152780" cy="37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9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814868" y="1473201"/>
            <a:ext cx="1573482" cy="1573482"/>
            <a:chOff x="6814868" y="1473201"/>
            <a:chExt cx="1573482" cy="1573482"/>
          </a:xfrm>
        </p:grpSpPr>
        <p:sp>
          <p:nvSpPr>
            <p:cNvPr id="6" name="Oval 5"/>
            <p:cNvSpPr/>
            <p:nvPr/>
          </p:nvSpPr>
          <p:spPr>
            <a:xfrm>
              <a:off x="6814868" y="1473201"/>
              <a:ext cx="1573482" cy="157348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AD8A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542" y="1613875"/>
              <a:ext cx="1292134" cy="1292134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755650" y="1474848"/>
            <a:ext cx="7632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will try to remember not to touch other</a:t>
            </a:r>
          </a:p>
          <a:p>
            <a:r>
              <a:rPr lang="en-GB" dirty="0"/>
              <a:t>people’s belongings.</a:t>
            </a:r>
          </a:p>
          <a:p>
            <a:endParaRPr lang="en-GB" dirty="0"/>
          </a:p>
          <a:p>
            <a:r>
              <a:rPr lang="en-GB" dirty="0"/>
              <a:t>It is OK for me to touch my belongings.</a:t>
            </a:r>
          </a:p>
          <a:p>
            <a:r>
              <a:rPr lang="en-GB" dirty="0"/>
              <a:t>They belong to me.</a:t>
            </a:r>
          </a:p>
          <a:p>
            <a:endParaRPr lang="en-GB" dirty="0"/>
          </a:p>
          <a:p>
            <a:r>
              <a:rPr lang="en-GB" dirty="0"/>
              <a:t>My teacher will help me with this.</a:t>
            </a:r>
          </a:p>
          <a:p>
            <a:endParaRPr lang="en-GB" dirty="0"/>
          </a:p>
          <a:p>
            <a:r>
              <a:rPr lang="en-GB" dirty="0"/>
              <a:t>My friends will feel happy.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Touching My Belongings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70" y="3174363"/>
            <a:ext cx="4152780" cy="291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Guidance.pptx" id="{180D27B9-5640-447B-B5C0-DD73573B2821}" vid="{310EF2B5-F8B8-4941-8818-76ED4D5D30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331</TotalTime>
  <Words>241</Words>
  <Application>Microsoft Office PowerPoint</Application>
  <PresentationFormat>On-screen Show (4:3)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Twinkl</vt:lpstr>
      <vt:lpstr>Office Theme</vt:lpstr>
      <vt:lpstr>PowerPoint Presentation</vt:lpstr>
      <vt:lpstr>Touching My Belongings</vt:lpstr>
      <vt:lpstr>What Should I Do?</vt:lpstr>
      <vt:lpstr>Well Done! Great Choice! </vt:lpstr>
      <vt:lpstr>Hmmm... Let’s Think About What Happens If We Touch Other People’s Belongings</vt:lpstr>
      <vt:lpstr>Touching My Belongings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Antonia Hind</dc:creator>
  <cp:lastModifiedBy>Antonia Hind</cp:lastModifiedBy>
  <cp:revision>106</cp:revision>
  <dcterms:created xsi:type="dcterms:W3CDTF">2019-04-01T09:00:49Z</dcterms:created>
  <dcterms:modified xsi:type="dcterms:W3CDTF">2021-10-21T09:02:16Z</dcterms:modified>
</cp:coreProperties>
</file>